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jpeg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jpeg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jpeg"/><Relationship Id="rId1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2.jpe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440" y="6228715"/>
            <a:ext cx="5110480" cy="908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000"/>
              </a:lnSpc>
              <a:spcBef>
                <a:spcPts val="95"/>
              </a:spcBef>
            </a:pPr>
            <a:r>
              <a:rPr lang="en-IN" sz="5250"/>
              <a:t>Sayan Banerjee</a:t>
            </a:r>
            <a:endParaRPr lang="en-IN" sz="52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20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2950" spc="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>
              <a:latin typeface="Arial MT"/>
              <a:cs typeface="Arial MT"/>
            </a:endParaRPr>
          </a:p>
          <a:p>
            <a:pPr marL="12700" marR="958850" algn="just">
              <a:lnSpc>
                <a:spcPct val="1120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Wrangling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0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0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0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0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0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0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10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>
              <a:latin typeface="Arial MT"/>
              <a:cs typeface="Arial MT"/>
            </a:endParaRPr>
          </a:p>
          <a:p>
            <a:pPr marL="12700" marR="880110">
              <a:lnSpc>
                <a:spcPct val="1110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>
              <a:latin typeface="Arial MT"/>
              <a:cs typeface="Arial MT"/>
            </a:endParaRPr>
          </a:p>
          <a:p>
            <a:pPr marL="12700" marR="5080">
              <a:lnSpc>
                <a:spcPct val="1110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Visualization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>
              <a:latin typeface="Arial MT"/>
              <a:cs typeface="Arial MT"/>
            </a:endParaRPr>
          </a:p>
          <a:p>
            <a:pPr marL="1056640" marR="5080" indent="-290830">
              <a:lnSpc>
                <a:spcPct val="1100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>
              <a:latin typeface="Arial MT"/>
              <a:cs typeface="Arial MT"/>
            </a:endParaRPr>
          </a:p>
          <a:p>
            <a:pPr marL="1056640" marR="301625" indent="-290830">
              <a:lnSpc>
                <a:spcPct val="1100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>
              <a:latin typeface="Arial MT"/>
              <a:cs typeface="Arial MT"/>
            </a:endParaRPr>
          </a:p>
          <a:p>
            <a:pPr marL="1056640" marR="345440" indent="-290830">
              <a:lnSpc>
                <a:spcPct val="1100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SQL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0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>
              <a:latin typeface="Arial MT"/>
              <a:cs typeface="Arial MT"/>
            </a:endParaRPr>
          </a:p>
          <a:p>
            <a:pPr marL="766445" marR="75565" indent="221615">
              <a:lnSpc>
                <a:spcPct val="1110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>
              <a:latin typeface="Arial MT"/>
              <a:cs typeface="Arial MT"/>
            </a:endParaRPr>
          </a:p>
          <a:p>
            <a:pPr marL="766445" marR="5080" indent="221615">
              <a:lnSpc>
                <a:spcPct val="1110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0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>
              <a:latin typeface="Arial MT"/>
              <a:cs typeface="Arial MT"/>
            </a:endParaRPr>
          </a:p>
          <a:p>
            <a:pPr marL="766445" marR="1466215" indent="221615">
              <a:lnSpc>
                <a:spcPct val="1110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>
              <a:latin typeface="Arial MT"/>
              <a:cs typeface="Arial MT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Folium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  <a:endParaRPr spc="9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>
              <a:latin typeface="Arial MT"/>
              <a:cs typeface="Arial MT"/>
            </a:endParaRPr>
          </a:p>
          <a:p>
            <a:pPr marL="766445" marR="1111250" indent="237490">
              <a:lnSpc>
                <a:spcPct val="1110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 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3100" spc="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0" dirty="0">
                <a:solidFill>
                  <a:srgbClr val="D5D5D5"/>
                </a:solidFill>
                <a:latin typeface="Arial MT"/>
                <a:cs typeface="Arial MT"/>
              </a:rPr>
              <a:t>di</a:t>
            </a:r>
            <a:r>
              <a:rPr sz="3500" spc="120" dirty="0">
                <a:solidFill>
                  <a:srgbClr val="D5D5D5"/>
                </a:solidFill>
                <a:latin typeface="Verdana" panose="020B0604030504040204"/>
                <a:cs typeface="Verdana" panose="020B0604030504040204"/>
              </a:rPr>
              <a:t>ff</a:t>
            </a:r>
            <a:r>
              <a:rPr sz="3500" spc="120" dirty="0">
                <a:solidFill>
                  <a:srgbClr val="D5D5D5"/>
                </a:solidFill>
                <a:latin typeface="Arial MT"/>
                <a:cs typeface="Arial MT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App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55" dirty="0">
                <a:latin typeface="Verdana" panose="020B0604030504040204"/>
                <a:cs typeface="Verdana" panose="020B0604030504040204"/>
              </a:rPr>
              <a:t>f</a:t>
            </a:r>
            <a:r>
              <a:rPr sz="2600" spc="155" dirty="0">
                <a:latin typeface="Arial MT"/>
                <a:cs typeface="Arial MT"/>
              </a:rPr>
              <a:t>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0" dirty="0">
                <a:latin typeface="Verdana" panose="020B0604030504040204"/>
                <a:cs typeface="Verdana" panose="020B0604030504040204"/>
              </a:rPr>
              <a:t>f</a:t>
            </a:r>
            <a:r>
              <a:rPr sz="2600" spc="100" dirty="0">
                <a:latin typeface="Arial MT"/>
                <a:cs typeface="Arial MT"/>
              </a:rPr>
              <a:t>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Prediction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30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3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0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70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10">
              <a:lnSpc>
                <a:spcPct val="1110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10">
              <a:lnSpc>
                <a:spcPct val="1110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10">
              <a:lnSpc>
                <a:spcPct val="1110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10">
              <a:lnSpc>
                <a:spcPct val="1110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10">
              <a:lnSpc>
                <a:spcPct val="1110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10">
              <a:lnSpc>
                <a:spcPct val="1110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10">
              <a:lnSpc>
                <a:spcPct val="1110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0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10">
              <a:lnSpc>
                <a:spcPct val="1110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10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90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90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5" marR="5080" indent="-452120">
              <a:lnSpc>
                <a:spcPct val="111000"/>
              </a:lnSpc>
              <a:spcBef>
                <a:spcPts val="95"/>
              </a:spcBef>
              <a:buChar char="•"/>
              <a:tabLst>
                <a:tab pos="463550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70" lvl="1" indent="-452120">
              <a:lnSpc>
                <a:spcPct val="111000"/>
              </a:lnSpc>
              <a:spcBef>
                <a:spcPts val="194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5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5" marR="549275" indent="-452120">
              <a:lnSpc>
                <a:spcPct val="111000"/>
              </a:lnSpc>
              <a:spcBef>
                <a:spcPts val="1945"/>
              </a:spcBef>
              <a:buChar char="•"/>
              <a:tabLst>
                <a:tab pos="463550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0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10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10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5" indent="-267335">
              <a:lnSpc>
                <a:spcPct val="1110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0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pc="70" dirty="0"/>
              <a:t>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pc="70" dirty="0"/>
              <a:t>irst</a:t>
            </a:r>
            <a:r>
              <a:rPr spc="15" dirty="0"/>
              <a:t> </a:t>
            </a:r>
            <a:r>
              <a:rPr spc="55" dirty="0"/>
              <a:t>stage.</a:t>
            </a:r>
            <a:endParaRPr spc="55" dirty="0"/>
          </a:p>
          <a:p>
            <a:pPr>
              <a:lnSpc>
                <a:spcPct val="100000"/>
              </a:lnSpc>
              <a:spcBef>
                <a:spcPts val="115"/>
              </a:spcBef>
            </a:pPr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  <a:endParaRPr spc="140" dirty="0"/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8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pc="85" dirty="0"/>
              <a:t>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  <a:endParaRPr spc="65" dirty="0"/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  <a:endParaRPr spc="-10" dirty="0"/>
          </a:p>
          <a:p>
            <a:pPr marL="766445" marR="5080" indent="207010">
              <a:lnSpc>
                <a:spcPct val="1090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70" dirty="0"/>
              <a:t>classi</a:t>
            </a:r>
            <a:r>
              <a:rPr spc="7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pc="70" dirty="0"/>
              <a:t>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  <a:endParaRPr spc="-1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0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0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10">
              <a:lnSpc>
                <a:spcPct val="1110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100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100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100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90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0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0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0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0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classi</a:t>
            </a:r>
            <a:r>
              <a:rPr sz="2500" spc="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D5D5D5"/>
                </a:solidFill>
                <a:latin typeface="Arial MT"/>
                <a:cs typeface="Arial MT"/>
              </a:rPr>
              <a:t>classi</a:t>
            </a:r>
            <a:r>
              <a:rPr sz="2800" spc="95" dirty="0">
                <a:solidFill>
                  <a:srgbClr val="D5D5D5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95" dirty="0">
                <a:solidFill>
                  <a:srgbClr val="D5D5D5"/>
                </a:solidFill>
                <a:latin typeface="Arial MT"/>
                <a:cs typeface="Arial MT"/>
              </a:rPr>
              <a:t>ication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100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ication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100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10000"/>
              </a:lnSpc>
              <a:spcBef>
                <a:spcPts val="1740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10000"/>
              </a:lnSpc>
              <a:spcBef>
                <a:spcPts val="1740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20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.json()</a:t>
            </a:r>
            <a:r>
              <a:rPr sz="2600" spc="-869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.json_normalize()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API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5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Scraping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12918</Words>
  <Application>WPS Presentation</Application>
  <PresentationFormat>On-screen Show (4:3)</PresentationFormat>
  <Paragraphs>297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SimSun</vt:lpstr>
      <vt:lpstr>Wingdings</vt:lpstr>
      <vt:lpstr>Arial MT</vt:lpstr>
      <vt:lpstr>Times New Roman</vt:lpstr>
      <vt:lpstr>Verdana</vt:lpstr>
      <vt:lpstr>Courier New</vt:lpstr>
      <vt:lpstr>Microsoft YaHei</vt:lpstr>
      <vt:lpstr>Arial Unicode MS</vt:lpstr>
      <vt:lpstr>Calibri</vt:lpstr>
      <vt:lpstr>Office Theme</vt:lpstr>
      <vt:lpstr>Evgeny Zorin 29.08.2021</vt:lpstr>
      <vt:lpstr>PowerPoint 演示文稿</vt:lpstr>
      <vt:lpstr>Summary of methodologies</vt:lpstr>
      <vt:lpstr>Project background and context</vt:lpstr>
      <vt:lpstr>PowerPoint 演示文稿</vt:lpstr>
      <vt:lpstr>PowerPoint 演示文稿</vt:lpstr>
      <vt:lpstr>Data collection process involved a combination of API requests from SpaceX REST API and Web Scraping data from a table in SpaceX’s Wikipedia entry.</vt:lpstr>
      <vt:lpstr>PowerPoint 演示文稿</vt:lpstr>
      <vt:lpstr>PowerPoint 演示文稿</vt:lpstr>
      <vt:lpstr>PowerPoint 演示文稿</vt:lpstr>
      <vt:lpstr>Charts were plotted:</vt:lpstr>
      <vt:lpstr>PowerPoint 演示文稿</vt:lpstr>
      <vt:lpstr>Markers of all Launch Sites:</vt:lpstr>
      <vt:lpstr>Launch Sites Dropdown List: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Explanation:</vt:lpstr>
      <vt:lpstr>PowerPoint 演示文稿</vt:lpstr>
      <vt:lpstr>PowerPoint 演示文稿</vt:lpstr>
      <vt:lpstr>Explanation: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Explanation:</vt:lpstr>
      <vt:lpstr>PowerPoint 演示文稿</vt:lpstr>
      <vt:lpstr>PowerPoint 演示文稿</vt:lpstr>
      <vt:lpstr>PowerPoint 演示文稿</vt:lpstr>
      <vt:lpstr>PowerPoint 演示文稿</vt:lpstr>
      <vt:lpstr>Explanation:</vt:lpstr>
      <vt:lpstr>PowerPoint 演示文稿</vt:lpstr>
      <vt:lpstr>Scores and Accuracy of the Test Set</vt:lpstr>
      <vt:lpstr>Explanation:</vt:lpstr>
      <vt:lpstr>PowerPoint 演示文稿</vt:lpstr>
      <vt:lpstr>Instructors Coursera IBM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Sayan Banerjee</dc:title>
  <dc:creator/>
  <cp:lastModifiedBy>KIIT</cp:lastModifiedBy>
  <cp:revision>1</cp:revision>
  <dcterms:created xsi:type="dcterms:W3CDTF">2024-04-06T15:47:11Z</dcterms:created>
  <dcterms:modified xsi:type="dcterms:W3CDTF">2024-04-06T15:47:11Z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2021-08-29T05:30:00Z</vt:filetime>
  </property>
  <property fmtid="{D5CDD505-2E9C-101B-9397-08002B2CF9AE}" pid="3" name="Creator">
    <vt:lpwstr>Keynote</vt:lpwstr>
  </property>
  <property fmtid="{D5CDD505-2E9C-101B-9397-08002B2CF9AE}" pid="4" name="LastSaved">
    <vt:filetime>2024-04-06T05:30:00Z</vt:filetime>
  </property>
  <property fmtid="{D5CDD505-2E9C-101B-9397-08002B2CF9AE}" pid="5" name="Producer">
    <vt:lpwstr>macOS Version 11.5.2 (Build 20G95) Quartz PDFContext</vt:lpwstr>
  </property>
  <property fmtid="{D5CDD505-2E9C-101B-9397-08002B2CF9AE}" pid="6" name="ICV">
    <vt:lpwstr>FC8EE5E94141417AB8B49F39D1E52534_12</vt:lpwstr>
  </property>
  <property fmtid="{D5CDD505-2E9C-101B-9397-08002B2CF9AE}" pid="7" name="KSOProductBuildVer">
    <vt:lpwstr>1033-12.2.0.13472</vt:lpwstr>
  </property>
</Properties>
</file>